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9FB8770-EE2C-4589-8CB1-53D3ED3BFF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60B601-F61A-4A9C-83EB-677BC557F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6F65494-B93D-43E8-A6E3-2BCD28881649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6867</TotalTime>
  <Words>1551</Words>
  <Application>Microsoft Office PowerPoint</Application>
  <PresentationFormat>Экран (4:3)</PresentationFormat>
  <Paragraphs>378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Serdar</dc:creator>
  <cp:lastModifiedBy>zubkova</cp:lastModifiedBy>
  <cp:revision>203</cp:revision>
  <dcterms:created xsi:type="dcterms:W3CDTF">2012-07-02T18:34:36Z</dcterms:created>
  <dcterms:modified xsi:type="dcterms:W3CDTF">2012-07-11T12:26:11Z</dcterms:modified>
</cp:coreProperties>
</file>