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39" autoAdjust="0"/>
  </p:normalViewPr>
  <p:slideViewPr>
    <p:cSldViewPr>
      <p:cViewPr>
        <p:scale>
          <a:sx n="50" d="100"/>
          <a:sy n="50" d="100"/>
        </p:scale>
        <p:origin x="-1734" y="-11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76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279c20c3caf3300dae6b438536eb8c56">
  <xsd:schema xmlns:xsd="http://www.w3.org/2001/XMLSchema" xmlns:p="http://schemas.microsoft.com/office/2006/metadata/properties" targetNamespace="http://schemas.microsoft.com/office/2006/metadata/properties" ma:root="true" ma:fieldsID="0d2e1ca116041f9e11471c52c4c9d60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71DBD3-C79D-4B2D-B3C4-80B24971B4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166DCAF2-8CEC-4FDF-997E-D5ED542392B0}">
  <ds:schemaRefs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F67A6FE-9C27-42C4-888A-8DB5F6EFFC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1046</TotalTime>
  <Words>252</Words>
  <Application>Microsoft Office PowerPoint</Application>
  <PresentationFormat>Экран (4:3)</PresentationFormat>
  <Paragraphs>59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Апекс</vt:lpstr>
      <vt:lpstr>Слайд 1</vt:lpstr>
      <vt:lpstr>Введение</vt:lpstr>
      <vt:lpstr>Слайд 3</vt:lpstr>
      <vt:lpstr>Слайд 4</vt:lpstr>
      <vt:lpstr>Слайд 5</vt:lpstr>
      <vt:lpstr>Слайд 6</vt:lpstr>
      <vt:lpstr>Сущность медицинского туризма. Основные показатели.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Состояние Российского рынка медицинских туристических услуг.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Лидеры медицинского туризма Саратова и Саратовско области.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Вывод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</dc:creator>
  <cp:lastModifiedBy>zubkova</cp:lastModifiedBy>
  <cp:revision>75</cp:revision>
  <dcterms:created xsi:type="dcterms:W3CDTF">2012-07-02T10:00:59Z</dcterms:created>
  <dcterms:modified xsi:type="dcterms:W3CDTF">2012-07-11T12:26:45Z</dcterms:modified>
</cp:coreProperties>
</file>